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9" r:id="rId2"/>
    <p:sldId id="258" r:id="rId3"/>
    <p:sldId id="256" r:id="rId4"/>
    <p:sldId id="257" r:id="rId5"/>
    <p:sldId id="260" r:id="rId6"/>
    <p:sldId id="261" r:id="rId7"/>
    <p:sldId id="262" r:id="rId8"/>
    <p:sldId id="263" r:id="rId9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6"/>
    <p:restoredTop sz="94600"/>
  </p:normalViewPr>
  <p:slideViewPr>
    <p:cSldViewPr snapToGrid="0" snapToObjects="1">
      <p:cViewPr varScale="1">
        <p:scale>
          <a:sx n="65" d="100"/>
          <a:sy n="65" d="100"/>
        </p:scale>
        <p:origin x="3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5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0D07-3FFE-C948-8174-90B31898DCA3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C144-BFD6-A44B-9A93-038EDC6A0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4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0D07-3FFE-C948-8174-90B31898DCA3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C144-BFD6-A44B-9A93-038EDC6A0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9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486835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486835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0D07-3FFE-C948-8174-90B31898DCA3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C144-BFD6-A44B-9A93-038EDC6A0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7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0D07-3FFE-C948-8174-90B31898DCA3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C144-BFD6-A44B-9A93-038EDC6A0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68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7" y="2279654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7" y="6119288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0D07-3FFE-C948-8174-90B31898DCA3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C144-BFD6-A44B-9A93-038EDC6A0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0D07-3FFE-C948-8174-90B31898DCA3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C144-BFD6-A44B-9A93-038EDC6A0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22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2" y="486837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2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2241552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0D07-3FFE-C948-8174-90B31898DCA3}" type="datetimeFigureOut">
              <a:rPr lang="en-US" smtClean="0"/>
              <a:t>12/5/21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C144-BFD6-A44B-9A93-038EDC6A0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13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0D07-3FFE-C948-8174-90B31898DCA3}" type="datetimeFigureOut">
              <a:rPr lang="en-US" smtClean="0"/>
              <a:t>12/5/21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C144-BFD6-A44B-9A93-038EDC6A0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4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0D07-3FFE-C948-8174-90B31898DCA3}" type="datetimeFigureOut">
              <a:rPr lang="en-US" smtClean="0"/>
              <a:t>12/5/21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C144-BFD6-A44B-9A93-038EDC6A0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7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4" y="1316570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0D07-3FFE-C948-8174-90B31898DCA3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C144-BFD6-A44B-9A93-038EDC6A0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7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4" y="1316570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0D07-3FFE-C948-8174-90B31898DCA3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C144-BFD6-A44B-9A93-038EDC6A0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7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7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0D07-3FFE-C948-8174-90B31898DCA3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7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7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BC144-BFD6-A44B-9A93-038EDC6A0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B9A7E-84E5-7344-8ADC-6395698A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15025" cy="1033670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48201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CycloneBots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Robot Design – “Chicken”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1485AB-B084-F146-99BC-0350B0BE1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272" t="4983" r="2245" b="24524"/>
          <a:stretch/>
        </p:blipFill>
        <p:spPr>
          <a:xfrm>
            <a:off x="0" y="4452732"/>
            <a:ext cx="6858000" cy="469126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7B43A4-5C3A-7644-BE9E-E634296D0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17" y="1014942"/>
            <a:ext cx="4487917" cy="343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03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AC8C84-00A7-6643-8537-DFB5A18E4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43000" y="11430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03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518AFF-9052-8445-B348-5786EC10A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43000" y="11430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69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7BAE51-3098-7248-861D-BA4617A19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43000" y="11430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41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5471-6832-0A4F-A94B-65B60445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EBA8F1-A43F-944A-8B3A-025BA752B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43000" y="1143000"/>
            <a:ext cx="9144000" cy="685800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2C206DF-FE97-BD4D-8991-5CF3BEBAD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5471-6832-0A4F-A94B-65B60445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ABA120-8E18-7D4F-BB85-FE0FE3638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43000" y="1143000"/>
            <a:ext cx="9144000" cy="6858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F97EA-EE29-FD4D-A1E3-D06510C44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93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5471-6832-0A4F-A94B-65B60445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3517B0-1D2C-8C40-B5BC-11F040F49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1143001" y="1143000"/>
            <a:ext cx="9144000" cy="6857999"/>
          </a:xfrm>
        </p:spPr>
      </p:pic>
    </p:spTree>
    <p:extLst>
      <p:ext uri="{BB962C8B-B14F-4D97-AF65-F5344CB8AC3E}">
        <p14:creationId xmlns:p14="http://schemas.microsoft.com/office/powerpoint/2010/main" val="262037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5471-6832-0A4F-A94B-65B60445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5EEB22-4A4F-2244-BC94-702C62B2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43000" y="1143000"/>
            <a:ext cx="9144000" cy="6858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E689-56F5-DC48-9C33-EB45F4391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50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9</Words>
  <Application>Microsoft Macintosh PowerPoint</Application>
  <PresentationFormat>Letter Paper (8.5x11 in)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48201 CycloneBots Robot Design – “Chicken”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MAUREEN ROE</dc:creator>
  <cp:lastModifiedBy>MAUREEN ROE</cp:lastModifiedBy>
  <cp:revision>4</cp:revision>
  <dcterms:created xsi:type="dcterms:W3CDTF">2021-12-05T21:30:51Z</dcterms:created>
  <dcterms:modified xsi:type="dcterms:W3CDTF">2021-12-05T22:02:11Z</dcterms:modified>
</cp:coreProperties>
</file>